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webs-apps\diapoteca\docs\presentaciones\diapoteca-en-una-presentacion\.png-tmp\p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Diapoteca — diapoteca.verumax.com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diapoteca-en-una-presentacion</dc:title>
  <dc:subject>PptxGenJS Presentation</dc:subject>
  <dc:creator>Diapoteca</dc:creator>
  <cp:lastModifiedBy>Diapoteca</cp:lastModifiedBy>
  <cp:revision>1</cp:revision>
  <dcterms:created xsi:type="dcterms:W3CDTF">2026-09-17T12:47:48Z</dcterms:created>
  <dcterms:modified xsi:type="dcterms:W3CDTF">2026-09-17T12:47:48Z</dcterms:modified>
</cp:coreProperties>
</file>