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diapoteca-en-una-presentacion\.png-tmp\p-0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diapoteca-en-una-presentacion\.png-tmp\p-1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diapoteca-en-una-presentacion\.png-tmp\p-1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diapoteca-en-una-presentacion\.png-tmp\p-1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diapoteca-en-una-presentacion\.png-tmp\p-0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diapoteca-en-una-presentacion\.png-tmp\p-0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diapoteca-en-una-presentacion\.png-tmp\p-0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diapoteca-en-una-presentacion\.png-tmp\p-0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diapoteca-en-una-presentacion\.png-tmp\p-0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diapoteca-en-una-presentacion\.png-tmp\p-07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diapoteca-en-una-presentacion\.png-tmp\p-08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diapoteca-en-una-presentacion\.png-tmp\p-09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Diapoteca — diapoteca.juliana.chat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diapoteca-en-una-presentacion</dc:title>
  <dc:subject>PptxGenJS Presentation</dc:subject>
  <dc:creator>Sociedad Argentina de Justicia Restaurativa</dc:creator>
  <cp:lastModifiedBy>Sociedad Argentina de Justicia Restaurativa</cp:lastModifiedBy>
  <cp:revision>1</cp:revision>
  <dcterms:created xsi:type="dcterms:W3CDTF">2026-09-07T17:37:42Z</dcterms:created>
  <dcterms:modified xsi:type="dcterms:W3CDTF">2026-09-07T17:37:42Z</dcterms:modified>
</cp:coreProperties>
</file>